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8" r:id="rId4"/>
    <p:sldId id="1142" r:id="rId5"/>
    <p:sldId id="1144" r:id="rId6"/>
    <p:sldId id="1146" r:id="rId7"/>
    <p:sldId id="1147" r:id="rId8"/>
    <p:sldId id="114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主要介绍了徒步旅行时需牢记的安全事项。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28" y="836712"/>
            <a:ext cx="10586554" cy="1096830"/>
          </a:xfrm>
          <a:prstGeom prst="rect">
            <a:avLst/>
          </a:prstGeom>
        </p:spPr>
      </p:pic>
      <p:pic>
        <p:nvPicPr>
          <p:cNvPr id="4" name="语篇导航-DA.eps" descr="id:2147487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52974"/>
            <a:ext cx="16764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763628"/>
            <a:ext cx="11485848" cy="1097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题注意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one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必须写文章中未提到的方式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不可重复。部分学生审题不清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重复文章已列方式。</a:t>
            </a:r>
            <a:endParaRPr lang="zh-CN" altLang="en-US" dirty="0"/>
          </a:p>
        </p:txBody>
      </p:sp>
      <p:pic>
        <p:nvPicPr>
          <p:cNvPr id="4" name="易错警示.eps" descr="id:21474873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730802"/>
            <a:ext cx="137985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86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其中两项是多余选项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few rules to help you stay safe when you travel on foot, especially if you want to go somewhere far away for a long time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 pair of sports shoes when you start to travel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33.jpg" descr="id:2147502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4022679"/>
            <a:ext cx="1190625" cy="876300"/>
          </a:xfrm>
          <a:prstGeom prst="rect">
            <a:avLst/>
          </a:prstGeom>
        </p:spPr>
      </p:pic>
      <p:pic>
        <p:nvPicPr>
          <p:cNvPr id="4" name="ef34.jpg" descr="id:21475027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0414" y="3861048"/>
            <a:ext cx="390525" cy="1158875"/>
          </a:xfrm>
          <a:prstGeom prst="rect">
            <a:avLst/>
          </a:prstGeom>
        </p:spPr>
      </p:pic>
      <p:pic>
        <p:nvPicPr>
          <p:cNvPr id="5" name="ef35.jpg" descr="id:2147502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58257" y="4022679"/>
            <a:ext cx="1181100" cy="907415"/>
          </a:xfrm>
          <a:prstGeom prst="rect">
            <a:avLst/>
          </a:prstGeom>
        </p:spPr>
      </p:pic>
      <p:pic>
        <p:nvPicPr>
          <p:cNvPr id="6" name="ef36.jpg" descr="id:2147502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26675" y="3991991"/>
            <a:ext cx="1466850" cy="822960"/>
          </a:xfrm>
          <a:prstGeom prst="rect">
            <a:avLst/>
          </a:prstGeom>
        </p:spPr>
      </p:pic>
      <p:pic>
        <p:nvPicPr>
          <p:cNvPr id="7" name="ef37.jpg" descr="id:21475028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244076" y="3948939"/>
            <a:ext cx="1038225" cy="879475"/>
          </a:xfrm>
          <a:prstGeom prst="rect">
            <a:avLst/>
          </a:prstGeom>
        </p:spPr>
      </p:pic>
      <p:pic>
        <p:nvPicPr>
          <p:cNvPr id="8" name="ef37a.jpg" descr="id:21475028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105970" y="3993583"/>
            <a:ext cx="397951" cy="79018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238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74726" y="312677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06403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细节理解题。根据题干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a pair of sports shoes when you start to travel.”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当你开始旅行时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买一双运动鞋。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提到运动鞋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这与图片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描述一致。故选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someone before and after you arrive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33.jpg" descr="id:2147502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503764"/>
            <a:ext cx="1190625" cy="876300"/>
          </a:xfrm>
          <a:prstGeom prst="rect">
            <a:avLst/>
          </a:prstGeom>
        </p:spPr>
      </p:pic>
      <p:pic>
        <p:nvPicPr>
          <p:cNvPr id="4" name="ef34.jpg" descr="id:21475027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0414" y="2342133"/>
            <a:ext cx="390525" cy="1158875"/>
          </a:xfrm>
          <a:prstGeom prst="rect">
            <a:avLst/>
          </a:prstGeom>
        </p:spPr>
      </p:pic>
      <p:pic>
        <p:nvPicPr>
          <p:cNvPr id="5" name="ef35.jpg" descr="id:2147502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58257" y="2503764"/>
            <a:ext cx="1181100" cy="907415"/>
          </a:xfrm>
          <a:prstGeom prst="rect">
            <a:avLst/>
          </a:prstGeom>
        </p:spPr>
      </p:pic>
      <p:pic>
        <p:nvPicPr>
          <p:cNvPr id="6" name="ef36.jpg" descr="id:2147502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26675" y="2473076"/>
            <a:ext cx="1466850" cy="822960"/>
          </a:xfrm>
          <a:prstGeom prst="rect">
            <a:avLst/>
          </a:prstGeom>
        </p:spPr>
      </p:pic>
      <p:pic>
        <p:nvPicPr>
          <p:cNvPr id="7" name="ef37.jpg" descr="id:21475028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244076" y="2430024"/>
            <a:ext cx="1038225" cy="879475"/>
          </a:xfrm>
          <a:prstGeom prst="rect">
            <a:avLst/>
          </a:prstGeom>
        </p:spPr>
      </p:pic>
      <p:pic>
        <p:nvPicPr>
          <p:cNvPr id="8" name="ef37a.jpg" descr="id:21475028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105970" y="2474668"/>
            <a:ext cx="397951" cy="79018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197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48460" y="166181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</a:t>
            </a:r>
            <a:endParaRPr lang="zh-CN" altLang="en-US" dirty="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细节理解题。根据题干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 someone before and after you arrive there.”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在你到达那里之前和之后给某人打电话。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提到电话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描述一致。故选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48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0461"/>
            <a:ext cx="11485848" cy="57624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go alone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go with your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33.jpg" descr="id:2147502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855692"/>
            <a:ext cx="1190625" cy="876300"/>
          </a:xfrm>
          <a:prstGeom prst="rect">
            <a:avLst/>
          </a:prstGeom>
        </p:spPr>
      </p:pic>
      <p:pic>
        <p:nvPicPr>
          <p:cNvPr id="4" name="ef34.jpg" descr="id:21475027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0414" y="1694061"/>
            <a:ext cx="390525" cy="1158875"/>
          </a:xfrm>
          <a:prstGeom prst="rect">
            <a:avLst/>
          </a:prstGeom>
        </p:spPr>
      </p:pic>
      <p:pic>
        <p:nvPicPr>
          <p:cNvPr id="5" name="ef35.jpg" descr="id:2147502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58257" y="1855692"/>
            <a:ext cx="1181100" cy="907415"/>
          </a:xfrm>
          <a:prstGeom prst="rect">
            <a:avLst/>
          </a:prstGeom>
        </p:spPr>
      </p:pic>
      <p:pic>
        <p:nvPicPr>
          <p:cNvPr id="6" name="ef36.jpg" descr="id:2147502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26675" y="1825004"/>
            <a:ext cx="1466850" cy="822960"/>
          </a:xfrm>
          <a:prstGeom prst="rect">
            <a:avLst/>
          </a:prstGeom>
        </p:spPr>
      </p:pic>
      <p:pic>
        <p:nvPicPr>
          <p:cNvPr id="7" name="ef37.jpg" descr="id:21475028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244076" y="1781952"/>
            <a:ext cx="1038225" cy="879475"/>
          </a:xfrm>
          <a:prstGeom prst="rect">
            <a:avLst/>
          </a:prstGeom>
        </p:spPr>
      </p:pic>
      <p:pic>
        <p:nvPicPr>
          <p:cNvPr id="8" name="ef37a.jpg" descr="id:21475028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105970" y="1826596"/>
            <a:ext cx="397951" cy="79018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717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7087" y="10317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dirty="0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细节理解题。根据题干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go alone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go with your friends.”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不要一个人去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试着和你的朋友一起去。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提到不要单独去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尝试和朋友一起去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描述一致。故选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2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0461"/>
            <a:ext cx="11485848" cy="64633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 a good map, GPS or guides to the place to help you find your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33.jpg" descr="id:2147502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855692"/>
            <a:ext cx="1190625" cy="876300"/>
          </a:xfrm>
          <a:prstGeom prst="rect">
            <a:avLst/>
          </a:prstGeom>
        </p:spPr>
      </p:pic>
      <p:pic>
        <p:nvPicPr>
          <p:cNvPr id="4" name="ef34.jpg" descr="id:21475027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0414" y="1694061"/>
            <a:ext cx="390525" cy="1158875"/>
          </a:xfrm>
          <a:prstGeom prst="rect">
            <a:avLst/>
          </a:prstGeom>
        </p:spPr>
      </p:pic>
      <p:pic>
        <p:nvPicPr>
          <p:cNvPr id="5" name="ef35.jpg" descr="id:2147502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58257" y="1855692"/>
            <a:ext cx="1181100" cy="907415"/>
          </a:xfrm>
          <a:prstGeom prst="rect">
            <a:avLst/>
          </a:prstGeom>
        </p:spPr>
      </p:pic>
      <p:pic>
        <p:nvPicPr>
          <p:cNvPr id="6" name="ef36.jpg" descr="id:2147502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26675" y="1825004"/>
            <a:ext cx="1466850" cy="822960"/>
          </a:xfrm>
          <a:prstGeom prst="rect">
            <a:avLst/>
          </a:prstGeom>
        </p:spPr>
      </p:pic>
      <p:pic>
        <p:nvPicPr>
          <p:cNvPr id="7" name="ef37.jpg" descr="id:21475028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244076" y="1781952"/>
            <a:ext cx="1038225" cy="879475"/>
          </a:xfrm>
          <a:prstGeom prst="rect">
            <a:avLst/>
          </a:prstGeom>
        </p:spPr>
      </p:pic>
      <p:pic>
        <p:nvPicPr>
          <p:cNvPr id="8" name="ef37a.jpg" descr="id:21475028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105970" y="1826596"/>
            <a:ext cx="397951" cy="79018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717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18742" y="10225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细节理解题。根据题干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“Carry a good map, GPS or guides to the place to help you find your way.”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带一张好地图、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GPS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或手册去那个地方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帮助你找到路。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提到地图、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GPS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或手册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描述一致。故选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61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think of one other way to help you stay safe when you travel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in no more than 15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2710252"/>
            <a:ext cx="4082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Bring enough food and water.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2755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开放性试题。根据题干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think of one other way to help you stay safe when you travel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需要想出另外一种旅行途中保证安全的做法。故参考答案为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enough food and water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659</Words>
  <Application>Microsoft Office PowerPoint</Application>
  <PresentationFormat>自定义</PresentationFormat>
  <Paragraphs>27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2025-09-17T12:49:32Z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